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3" r:id="rId3"/>
    <p:sldId id="257" r:id="rId4"/>
    <p:sldId id="258" r:id="rId5"/>
    <p:sldId id="261" r:id="rId6"/>
    <p:sldId id="268" r:id="rId7"/>
    <p:sldId id="269" r:id="rId8"/>
    <p:sldId id="275" r:id="rId9"/>
    <p:sldId id="270" r:id="rId10"/>
    <p:sldId id="277" r:id="rId11"/>
    <p:sldId id="272" r:id="rId12"/>
    <p:sldId id="27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B716-D133-4D9F-8922-4722C54DC8C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A0D4-89EE-4227-9B75-3E2176668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7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0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5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6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5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4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4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4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C0F4-26AE-43D9-B893-6D92C4CA246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3094-4DBB-4791-8E5E-01DAF862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827585" y="1851789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воздухе в зимний период для родителей с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детьми»</a:t>
            </a: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s://ds04.infourok.ru/uploads/ex/03d9/000101c0-d27b8958/hello_html_6ea97a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8" y="4025489"/>
            <a:ext cx="3024763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48264" y="6093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9984" y="476672"/>
            <a:ext cx="7552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№25 «Малыш»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89240" y="3760004"/>
            <a:ext cx="2880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Бранднер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Н.М.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3" y="5807586"/>
            <a:ext cx="2880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Карпинск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-11018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755576" y="116632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быстрее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игрой ребёнок вместе с родителями лепит  небольшого снеговика.  Напротив снеговика  на расстоянии 5 – 6 м «цветной водой» обозначается линия старта длинной 2 м. Играющие встают за линию старта. Мама произносит: « Перед нами снеговик, пусть совсем он не велик. Но он любит пошутить, да детей повеселить. Побежим к нему быстрее, бежать вместе веселее». Играющие бегут наперегонки к снеговику. Побеждает тот игрок, который первым прибежал к снеговику и дотронулся до него.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3884" y="4365104"/>
            <a:ext cx="52225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«Следы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снежного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человека»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картона и толстой веревки можно сделать лапы снежного человека. Оденьте их поверх зимней обуви и отправляйтесь на прогулку создавать следы снежного человека.</a:t>
            </a:r>
          </a:p>
        </p:txBody>
      </p:sp>
      <p:pic>
        <p:nvPicPr>
          <p:cNvPr id="5" name="Picture 2" descr="ÐÐ¸Ð¼Ð½Ð¸Ðµ Ð¸Ð³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174"/>
          <a:stretch/>
        </p:blipFill>
        <p:spPr bwMode="auto">
          <a:xfrm>
            <a:off x="424492" y="4149080"/>
            <a:ext cx="3029392" cy="21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827585" y="692696"/>
            <a:ext cx="78488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«Кружева на снегу»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ребёнок заранее дома изготавливают из «цветной  воды» разноцветные льдинки, замораживая их в морозильнике. На утоптанной снеговой площадке игроки  «цветной водой» рисуют разнообразные кружева, украшая их, как мозаикой, разноцветными льдинками. После окончания игры родители и ребёнок  определяют, у кого на кружеве получился более  интересный и красивый узор.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Зимы забот не мало,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Научись ценить их рано,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в ответ Зима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Даст здоровье на века.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ÐÐ¸Ð¼Ð½Ð¸Ðµ Ð¸Ð³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4" y="4555152"/>
            <a:ext cx="2666578" cy="2002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Ð¸Ð¼Ð½Ð¸Ðµ Ð¸Ð³Ñ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17772"/>
            <a:ext cx="2679672" cy="2012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44777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mbria" pitchFamily="18" charset="0"/>
                <a:cs typeface="Arial" pitchFamily="34" charset="0"/>
              </a:rPr>
              <a:t>Следопыты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mbria" pitchFamily="18" charset="0"/>
                <a:cs typeface="Arial" pitchFamily="34" charset="0"/>
              </a:rPr>
              <a:t>Дети любят рассматривать собственные следы на свежевыпавшем снегу. Не поленитесь найти в интернете информацию о том, как выглядят следы разных животных и птиц. После этого отправляйтесь в лес или парк и попробуйте отыскать и расшифровать следы какой-нибудь живности.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10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mbria" pitchFamily="18" charset="0"/>
                <a:cs typeface="Arial" pitchFamily="34" charset="0"/>
              </a:rPr>
              <a:t>   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10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mbria" pitchFamily="18" charset="0"/>
                <a:cs typeface="Arial" pitchFamily="34" charset="0"/>
              </a:rPr>
              <a:t>  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Зимни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1048"/>
            <a:ext cx="2286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987824" y="228601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«Следопыты»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рассматривать собственные следы на свежевыпавшем снегу. Не поленитесь найти в интернете информацию о том, как выглядят следы разных животных и птиц. После этого отправляйтесь в лес или парк и попробуйте отыскать и расшифровать следы какой-нибудь живности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4968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«След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след»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том, как ходят волки в стае (след в след). А после этого предложите поиграть в догонялки, но с одним условием: тот, кто догоняет, должен преследовать убегающего след в след.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68751"/>
            <a:ext cx="3045718" cy="203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7995" y="-15343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-718140"/>
            <a:ext cx="856895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2C2C2C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solidFill>
                <a:srgbClr val="2C2C2C"/>
              </a:solidFill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2C2C2C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solidFill>
                <a:srgbClr val="2C2C2C"/>
              </a:solidFill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i="1" dirty="0">
              <a:solidFill>
                <a:srgbClr val="2C2C2C"/>
              </a:solidFill>
              <a:latin typeface="Cambr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«Лабиринты и туннели»</a:t>
            </a:r>
            <a:endParaRPr kumimoji="0" lang="ru-RU" altLang="ru-RU" sz="20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толщина снежного покрова достигает пятнадцати сантиметров или более того, в нем можно прорывать снежные лабиринты и туннели. Помогите вашему ребенку сделать план лабиринта, который он захочет соорудить в снегу на искусственном или естественном склоне. Когда лабиринт будет готов, полейте его водой и сделайте так, чтобы поверхность внутри него была очень гладкой. Теперь по дорожкам сооружения можно катать игрушки или мячики. Когда собирается несколько детей, они могут построить параллельные лабиринты и катать по их дорожкам все, что угодно. Интересно играть в догонялки в большом снежном лабиринте.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большей забавы можно просто так рыть в снегу туннели-лабиринты, а для малышей - туннели, в которых легко спрятать какие-нибудь игрушки или играть в прятки.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Зимни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68" y="4365104"/>
            <a:ext cx="3147357" cy="2077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Зимние иг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784310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827585" y="69269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6" y="692696"/>
            <a:ext cx="784887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активный досуг:  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укреплению семьи;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 детей важнейшие нравственные качества;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 детей любознательность; приобщает детей к удивительному миру природы, воспитывая к ней бережное отношение;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кругозор ребенка;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 ребенка первичные представления об истории родного края, традициях, культуре народа;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сближает всех членов семьи (дети живут одними задачами с родителями, чувствуют причастность к общему делу).Проводя совместно досуг, у родителей и детей возникает тот духовный контакт, о котором многие родители только мечтают.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3275856" y="260648"/>
            <a:ext cx="576064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санках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санках не только развлечение для детей – оно оказывает большое влияние на физическое развитие и закалку организма ребенка (вовлекает в работу почти все крупные мышечные группы, способствует энергичному обмену веществ в организме, усиливает функциональную работу внутренних органов). Оно связано с проявлением волевых усилий, с яркими эмоциональными переживаниями. Движения ребенка отличаются большим разнообразием, требуют развитого чувства равновесия, предъявляют соответствующие требования к вестибулярному аппарату, что приводит к более совершенному овладению и управлению движениями. Дети приучаются проявлять волю, преодолевать трудности и препятствия, помогать друг другу.</a:t>
            </a:r>
          </a:p>
          <a:p>
            <a:endParaRPr lang="ru-RU" dirty="0"/>
          </a:p>
        </p:txBody>
      </p:sp>
      <p:pic>
        <p:nvPicPr>
          <p:cNvPr id="1026" name="Picture 2" descr="http://www.playcast.ru/uploads/2015/11/30/161060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626903"/>
            <a:ext cx="4004640" cy="40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467545" y="476672"/>
            <a:ext cx="82809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Скольжение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ледяным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дорожкам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Скольжение по ледяным дорожкам, как и другие физические упражнения на открытом воздухе зимой, способствует предупреждению заболеваний, укреплению защитных сил организма, повышению работоспособности. Упражнения выполняются на ограниченной и скользкой площади опоры, что способствует развитию чувства равновесия. Умение сохранять равновесие в довольно сложных условиях и преодолевать появившиеся препятствия – двигательный навык, необходимый каждому человеку в ежедневной жизни и быту.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3347864" y="2636912"/>
            <a:ext cx="5688632" cy="412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лыжах способствует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пространственных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ориентировок, координации движений. Благодаря регулярным занятиям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свежем воздухе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меньше болеют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простудными заболеваниями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лыжных прогулок и занятий ребятам приходится выполнять разнообразные действия: спускаться со склона, делать повороты, подниматься на гору определенным способом. Это способствует воспитанию у них морально-волевых качеств; смелости, решительности, приучает преодолевать трудности и препятствиям, формирует выдержку, воспитывает чувство дружбы, взаимопомощи.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https://nfmadou6.edumsko.ru/uploads/2000/1401/section/76382/8asdj8bk.png?14801849039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/>
          <a:stretch/>
        </p:blipFill>
        <p:spPr bwMode="auto">
          <a:xfrm>
            <a:off x="0" y="2492896"/>
            <a:ext cx="3740671" cy="45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8569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лыжах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спорт – один из самых массовых, привлекательных и доступных видов спорта. Обучать детей ходить на лыжах можно уже с трехлетнего возраста. Чистый, морозный воздух закаливает организм, придает бодрость, повышает работоспособность и выносливость. При передвижении на лыжах работают все основные группы мышц, усиливается дыхание и кровообращение. Большая динамическая работа ног при ходьбе на лыжах оказывает укрепляющее воздействие на формирование детской стопы, помогает предупредить развитие плоскостопия.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827585" y="692696"/>
            <a:ext cx="78488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 в валенках гулял»  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игровой площадке на снегу «цветной водой» обозначаются напротив друг друга две линии, расстояние между которыми 2.5 – 3 м. Ребёнок встаёт за первой линией, напротив него, за второй линией, становится мама. Она исполняет роль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Ребёнок прыжками на двух ногах приближается к  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мама при этом произносит: «Ваня в валенках гулял, прыгал, бегал и скакал. Ваня с горочки скатился, валенок с ноги свалился. Ваня крикнул: «Эй. Постой! В чём теперь пойду домой»? После слов ребёнок разворачивается и убегает от мамы –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свой домик за первую черту. Мама догоняет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1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4" name="TextBox 3"/>
          <p:cNvSpPr txBox="1"/>
          <p:nvPr/>
        </p:nvSpPr>
        <p:spPr>
          <a:xfrm>
            <a:off x="827585" y="332656"/>
            <a:ext cx="806489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«Санные горки»</a:t>
            </a: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«Цветной водой» напротив друг друга на расстоянии 4 – 6 м обозначаются две линии длинной 2,5 – 3 м.  За первую линию становятся родители и ребёнок  на небольшом расстоянии друг от друга, рядом с каждым из них санки. Мама говорит: «Ты за саночки берись и беги скорее, быстро саночки вези, будет веселее!» Играющие становятся за санками, берутся за их задний край и начинают толкать санки вперёд. Необходимо двигаться как можно быстрее, стараясь первым достигнуть противоположной линии. Победителем считается игрок, который первым пересёк финишную черту.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https://ds04.infourok.ru/uploads/ex/0b77/00114986-7f560340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9" t="33146" r="13130" b="41643"/>
          <a:stretch/>
        </p:blipFill>
        <p:spPr bwMode="auto">
          <a:xfrm>
            <a:off x="6727034" y="3861048"/>
            <a:ext cx="2160240" cy="2737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zorenka77.com/wp-content/uploads/2017/12/1002201621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11217"/>
            <a:ext cx="3244867" cy="2425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4" name="TextBox 3"/>
          <p:cNvSpPr txBox="1"/>
          <p:nvPr/>
        </p:nvSpPr>
        <p:spPr>
          <a:xfrm>
            <a:off x="827585" y="332656"/>
            <a:ext cx="806489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снежинкой»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«цветной водой» очерчивается круг диаметром  50 – 80см. Ребёнок становится в круг, мама встаёт рядом с кругом. Она исполняет роль снежинки. Мама дотрагивается до ребёнка и произносит: «За мной!» После этого она идёт по площадке в умеренном темпе, выполняя различные движения (идёт на носочках, ставит руки в стороны, поднимает руки вверх и т.д.), меняя направление движения. Ребёнок идёт за ней, выполняя такие же движения. Примерно через полминуты мама произносит: «В кружок!» Ребёнок и «снежинка» устремляются к кругу, стараясь занять его первым.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ои рисунки\Организатор клипов (Microsoft)\j0441598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3CC3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827585" y="692696"/>
            <a:ext cx="7848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«Снежные шары»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мама, папа и ребёнок скатывают из снега 2 – 3 больших шара. Они ставятся  на площадке на расстоянии 30 – 50см друг от друга по одной линии. Затем игроки лепят  6 – 10 снежков и кладут их на расстоянии 1-2 м от снежных шаров. Мама говорит: «Будем мы бросать снежки в эти снежные шары. Раз, два, не зевай, в снежный шар попадай»  Все начинают бросать снежки в снежные шары.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180</TotalTime>
  <Words>720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Пользователь Windows</cp:lastModifiedBy>
  <cp:revision>25</cp:revision>
  <dcterms:created xsi:type="dcterms:W3CDTF">2018-08-17T12:45:11Z</dcterms:created>
  <dcterms:modified xsi:type="dcterms:W3CDTF">2022-04-04T02:49:06Z</dcterms:modified>
</cp:coreProperties>
</file>