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8" r:id="rId10"/>
    <p:sldId id="270" r:id="rId11"/>
    <p:sldId id="271" r:id="rId12"/>
    <p:sldId id="263" r:id="rId13"/>
    <p:sldId id="264" r:id="rId14"/>
    <p:sldId id="269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5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878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163736-E124-4812-BFB1-5C837299A4D6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1F652-11F6-48A4-9689-A9E3BFB9C4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1F652-11F6-48A4-9689-A9E3BFB9C48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C8657-A63B-4F98-BCC3-001F85C32552}" type="datetimeFigureOut">
              <a:rPr lang="ru-RU" smtClean="0"/>
              <a:pPr/>
              <a:t>27.11.2018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DB6D4-B198-419B-A865-A340D9AF50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pozharnaya_signalizaciya_(get-tune.net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9fba454d9bfe35f7cf5fd177fd73971f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skoroj_pomocshi_(get-tune.net).mp3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-_Tramvaya_(get-tune.net).mp3" TargetMode="Externa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trollejbus_-_zvuki_ego_serdca_(get-tune.net).mp3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Onibus_20-_20Diezel_20Motor_20Exterior_20Funcionando_20Lenta.mp3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2;&#1091;&#1088;&#1089;&#1099;\&#1079;&#1074;&#1091;&#1082;&#1080;\zvuk_motora_-_mashina_(get-tune.net).mp3" TargetMode="Externa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8000" r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лако 4"/>
          <p:cNvSpPr/>
          <p:nvPr/>
        </p:nvSpPr>
        <p:spPr>
          <a:xfrm>
            <a:off x="857224" y="1714488"/>
            <a:ext cx="8001056" cy="3357586"/>
          </a:xfrm>
          <a:prstGeom prst="cloud">
            <a:avLst/>
          </a:prstGeom>
          <a:solidFill>
            <a:srgbClr val="FFC000"/>
          </a:solidFill>
          <a:ln>
            <a:solidFill>
              <a:srgbClr val="365D8C">
                <a:alpha val="0"/>
              </a:srgbClr>
            </a:solidFill>
          </a:ln>
          <a:effectLst>
            <a:reflection blurRad="6350" stA="50000" endA="300" endPos="90000" dist="50800" dir="5400000" sy="-100000" algn="bl" rotWithShape="0"/>
          </a:effectLst>
          <a:scene3d>
            <a:camera prst="perspectiveContrastingRightFacing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 Black" pitchFamily="34" charset="0"/>
              </a:rPr>
              <a:t>транспорт</a:t>
            </a:r>
            <a:endParaRPr lang="ru-RU" sz="60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5643578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 advClick="0" advTm="0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000372"/>
            <a:ext cx="5572164" cy="3500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4678" y="857232"/>
            <a:ext cx="3786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Грузовик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Вот трудяга-грузовик.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Он к тяжёлому привык.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Перевезёт, что нужно,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Быстренько и дружно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мосва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926" y="2214554"/>
            <a:ext cx="4000528" cy="4143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2399276" y="542925"/>
            <a:ext cx="42444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abic Typesetting" pitchFamily="66" charset="-78"/>
              </a:rPr>
              <a:t>Самосвал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Из кузова песку-обвал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То машина-самосвал!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Привезли песку рабочим,</a:t>
            </a:r>
          </a:p>
          <a:p>
            <a:pPr algn="ctr"/>
            <a:r>
              <a:rPr lang="ru-RU" dirty="0" smtClean="0">
                <a:latin typeface="Arial Black" pitchFamily="34" charset="0"/>
                <a:cs typeface="Arabic Typesetting" pitchFamily="66" charset="-78"/>
              </a:rPr>
              <a:t>Чтобы строить дом помочь им.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2571744"/>
            <a:ext cx="83582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Игра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«Что лишнее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?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»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_4f7e96feaa7d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4429156" cy="2928958"/>
          </a:xfrm>
          <a:prstGeom prst="rect">
            <a:avLst/>
          </a:prstGeom>
        </p:spPr>
      </p:pic>
      <p:pic>
        <p:nvPicPr>
          <p:cNvPr id="4" name="Рисунок 3" descr="nn_00060517_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4071918"/>
            <a:ext cx="4357718" cy="2786082"/>
          </a:xfrm>
          <a:prstGeom prst="rect">
            <a:avLst/>
          </a:prstGeom>
        </p:spPr>
      </p:pic>
      <p:pic>
        <p:nvPicPr>
          <p:cNvPr id="5" name="Рисунок 4" descr="skora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10" y="714356"/>
            <a:ext cx="3929090" cy="2571768"/>
          </a:xfrm>
          <a:prstGeom prst="rect">
            <a:avLst/>
          </a:prstGeom>
        </p:spPr>
      </p:pic>
      <p:pic>
        <p:nvPicPr>
          <p:cNvPr id="7" name="Рисунок 6" descr="трамва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357562"/>
            <a:ext cx="3571900" cy="31089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11111E-6 L -0.46458 0.35695 " pathEditMode="relative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рузов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57166"/>
            <a:ext cx="3857652" cy="2928958"/>
          </a:xfrm>
          <a:prstGeom prst="rect">
            <a:avLst/>
          </a:prstGeom>
        </p:spPr>
      </p:pic>
      <p:pic>
        <p:nvPicPr>
          <p:cNvPr id="3" name="Рисунок 2" descr="кран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7166"/>
            <a:ext cx="3500462" cy="2928958"/>
          </a:xfrm>
          <a:prstGeom prst="rect">
            <a:avLst/>
          </a:prstGeom>
        </p:spPr>
      </p:pic>
      <p:pic>
        <p:nvPicPr>
          <p:cNvPr id="4" name="Рисунок 3" descr="самосвал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3571876"/>
            <a:ext cx="3023616" cy="2897120"/>
          </a:xfrm>
          <a:prstGeom prst="rect">
            <a:avLst/>
          </a:prstGeom>
        </p:spPr>
      </p:pic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786190"/>
            <a:ext cx="3857620" cy="2688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091 0.02939 L 0.33091 0.362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авт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00438"/>
            <a:ext cx="4000560" cy="3143272"/>
          </a:xfrm>
          <a:prstGeom prst="rect">
            <a:avLst/>
          </a:prstGeom>
        </p:spPr>
      </p:pic>
      <p:pic>
        <p:nvPicPr>
          <p:cNvPr id="4" name="Рисунок 3" descr="трамвай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357166"/>
            <a:ext cx="3057531" cy="2928958"/>
          </a:xfrm>
          <a:prstGeom prst="rect">
            <a:avLst/>
          </a:prstGeom>
        </p:spPr>
      </p:pic>
      <p:pic>
        <p:nvPicPr>
          <p:cNvPr id="5" name="Рисунок 4" descr="тр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642918"/>
            <a:ext cx="3500462" cy="2643206"/>
          </a:xfrm>
          <a:prstGeom prst="rect">
            <a:avLst/>
          </a:prstGeom>
        </p:spPr>
      </p:pic>
      <p:pic>
        <p:nvPicPr>
          <p:cNvPr id="7" name="Рисунок 6" descr="полиция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286256"/>
            <a:ext cx="3214710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88 0.03334 L -0.43888 0.033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928802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за просмотр!</a:t>
            </a:r>
            <a:endParaRPr lang="ru-RU" sz="6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2214554"/>
            <a:ext cx="4071966" cy="400052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1357290" y="642918"/>
            <a:ext cx="64294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Пожарная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Мчат пожарные машины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 них отважные мужчины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Едут быстро на пожар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Побеждать огонь и жар.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6" name="zvuk_-_pozharnaya_signalizaci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81514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17 -0.44097 L -3.61111E-6 4.44444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714620"/>
            <a:ext cx="5072098" cy="3643338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xtBox 3"/>
          <p:cNvSpPr txBox="1"/>
          <p:nvPr/>
        </p:nvSpPr>
        <p:spPr>
          <a:xfrm>
            <a:off x="2428860" y="785795"/>
            <a:ext cx="421484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Полиция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Полицейская машина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Нам мелькает глазом синим,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её сирены звук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Слышен далеко вокруг.</a:t>
            </a:r>
          </a:p>
          <a:p>
            <a:endParaRPr lang="ru-RU" dirty="0"/>
          </a:p>
        </p:txBody>
      </p:sp>
      <p:pic>
        <p:nvPicPr>
          <p:cNvPr id="5" name="9fba454d9bfe35f7cf5fd177fd73971f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73 -0.25208 L 8.33333E-7 3.33333E-6 " pathEditMode="relative" ptsTypes="AA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795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071678"/>
            <a:ext cx="6000792" cy="42148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500042"/>
            <a:ext cx="60007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Скорая помощь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Если кто-то заболел,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Надо чтобы врач успел.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«Скорая" его домчит,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Врач поможет, исцелит</a:t>
            </a:r>
          </a:p>
          <a:p>
            <a:pPr algn="ctr"/>
            <a:r>
              <a:rPr lang="ru-RU" sz="2000" dirty="0" smtClean="0">
                <a:latin typeface="Arial Black" pitchFamily="34" charset="0"/>
              </a:rPr>
              <a:t>              </a:t>
            </a:r>
            <a:endParaRPr lang="ru-RU" sz="2000" dirty="0">
              <a:latin typeface="Arial Black" pitchFamily="34" charset="0"/>
            </a:endParaRPr>
          </a:p>
        </p:txBody>
      </p:sp>
      <p:pic>
        <p:nvPicPr>
          <p:cNvPr id="4" name="zvuk_-_skoroj_pomocshi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0996 L 3.33333E-6 1.48148E-6 " pathEditMode="relative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амва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285992"/>
            <a:ext cx="5357850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5984" y="928670"/>
            <a:ext cx="439254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Трамвай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Трамваю с рельсов не свернуть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Ему проложен точный путь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Zvuk_-_Tramvay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291 -0.10486 L -7.5E-6 1.11111E-6 " pathEditMode="relative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174" y="64291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Тролейбус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На </a:t>
            </a:r>
            <a:r>
              <a:rPr lang="ru-RU" b="1" dirty="0" smtClean="0">
                <a:latin typeface="Arial Black" pitchFamily="34" charset="0"/>
              </a:rPr>
              <a:t>троллейбусе</a:t>
            </a:r>
            <a:r>
              <a:rPr lang="ru-RU" dirty="0" smtClean="0">
                <a:latin typeface="Arial Black" pitchFamily="34" charset="0"/>
              </a:rPr>
              <a:t> легко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Нам умчаться далеко,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Только есть одна проблема:</a:t>
            </a:r>
            <a:br>
              <a:rPr lang="ru-RU" dirty="0" smtClean="0">
                <a:latin typeface="Arial Black" pitchFamily="34" charset="0"/>
              </a:rPr>
            </a:br>
            <a:r>
              <a:rPr lang="ru-RU" dirty="0" smtClean="0">
                <a:latin typeface="Arial Black" pitchFamily="34" charset="0"/>
              </a:rPr>
              <a:t>Нужен ток ему всё время.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trolley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428868"/>
            <a:ext cx="5286412" cy="4000528"/>
          </a:xfrm>
          <a:prstGeom prst="rect">
            <a:avLst/>
          </a:prstGeom>
        </p:spPr>
      </p:pic>
      <p:pic>
        <p:nvPicPr>
          <p:cNvPr id="5" name="trollejbus_-_zvuki_ego_serdc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635 -0.04074 L -0.03333 0.1981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119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642918"/>
            <a:ext cx="450059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Автобус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Автобус, будто пароход,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Сто пассажиров он везет.</a:t>
            </a:r>
          </a:p>
          <a:p>
            <a:endParaRPr lang="ru-RU" dirty="0"/>
          </a:p>
        </p:txBody>
      </p:sp>
      <p:pic>
        <p:nvPicPr>
          <p:cNvPr id="3" name="Рисунок 2" descr="автобус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357430"/>
            <a:ext cx="6191272" cy="3929090"/>
          </a:xfrm>
          <a:prstGeom prst="rect">
            <a:avLst/>
          </a:prstGeom>
        </p:spPr>
      </p:pic>
      <p:pic>
        <p:nvPicPr>
          <p:cNvPr id="4" name="Onibus_20-_20Diezel_20Motor_20Exterior_20Funcionando_20Lent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9 -0.22453 L 0.05851 0.108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357167"/>
            <a:ext cx="79296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Легковой автомобиль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Легковушка, всем известно,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Увезёт в любое место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Если человек спешит,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Вмиг такси его домчит.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такс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500306"/>
            <a:ext cx="5500726" cy="3786214"/>
          </a:xfrm>
          <a:prstGeom prst="rect">
            <a:avLst/>
          </a:prstGeom>
        </p:spPr>
      </p:pic>
      <p:pic>
        <p:nvPicPr>
          <p:cNvPr id="4" name="zvuk_motora_-_mashina_(get-tun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715 -0.26644 L -0.03715 0.066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89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071678"/>
            <a:ext cx="6261100" cy="430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14612" y="500042"/>
            <a:ext cx="37862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Кран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А на стройке утром рано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Есть работа и для крана.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Грузы вверх он подаёт,</a:t>
            </a:r>
          </a:p>
          <a:p>
            <a:pPr algn="ctr"/>
            <a:r>
              <a:rPr lang="ru-RU" dirty="0" smtClean="0">
                <a:latin typeface="Arial Black" pitchFamily="34" charset="0"/>
              </a:rPr>
              <a:t>Никогда не устаёт.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169</Words>
  <Application>Microsoft Office PowerPoint</Application>
  <PresentationFormat>Экран (4:3)</PresentationFormat>
  <Paragraphs>52</Paragraphs>
  <Slides>16</Slides>
  <Notes>3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Arabic Typesetting</vt:lpstr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Аля</dc:creator>
  <cp:lastModifiedBy>Пользователь Windows</cp:lastModifiedBy>
  <cp:revision>113</cp:revision>
  <dcterms:created xsi:type="dcterms:W3CDTF">2014-03-11T17:12:21Z</dcterms:created>
  <dcterms:modified xsi:type="dcterms:W3CDTF">2018-11-27T02:27:52Z</dcterms:modified>
</cp:coreProperties>
</file>