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83DB2D-5522-4439-ABC3-334FBF848C5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CA27E9-42E5-4D84-8007-3549BC8A02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             </a:t>
            </a:r>
            <a:r>
              <a:rPr lang="ru-RU" dirty="0" smtClean="0">
                <a:solidFill>
                  <a:srgbClr val="00B050"/>
                </a:solidFill>
              </a:rPr>
              <a:t>  Кто </a:t>
            </a:r>
            <a:r>
              <a:rPr lang="ru-RU" dirty="0" smtClean="0">
                <a:solidFill>
                  <a:srgbClr val="00B050"/>
                </a:solidFill>
              </a:rPr>
              <a:t>живёт в лесу.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Smcity\Desktop\59104168_1274008069_2162873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2008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3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err="1">
                <a:solidFill>
                  <a:srgbClr val="002060"/>
                </a:solidFill>
              </a:rPr>
              <a:t>Заяц</a:t>
            </a:r>
            <a:r>
              <a:rPr lang="ru-RU" sz="2200" dirty="0">
                <a:solidFill>
                  <a:srgbClr val="002060"/>
                </a:solidFill>
              </a:rPr>
              <a:t> – зверь в лесах не </a:t>
            </a:r>
            <a:r>
              <a:rPr lang="ru-RU" sz="2200" dirty="0" smtClean="0">
                <a:solidFill>
                  <a:srgbClr val="002060"/>
                </a:solidFill>
              </a:rPr>
              <a:t>редкий,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Только </a:t>
            </a:r>
            <a:r>
              <a:rPr lang="ru-RU" sz="2200" dirty="0">
                <a:solidFill>
                  <a:srgbClr val="002060"/>
                </a:solidFill>
              </a:rPr>
              <a:t>прячется под веткой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– </a:t>
            </a:r>
            <a:r>
              <a:rPr lang="ru-RU" sz="2200" dirty="0">
                <a:solidFill>
                  <a:srgbClr val="002060"/>
                </a:solidFill>
              </a:rPr>
              <a:t>Мы тебя, ушастый, видим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2200" dirty="0">
                <a:solidFill>
                  <a:srgbClr val="002060"/>
                </a:solidFill>
              </a:rPr>
              <a:t>Выходи к нам, не обидим.</a:t>
            </a:r>
          </a:p>
        </p:txBody>
      </p:sp>
      <p:pic>
        <p:nvPicPr>
          <p:cNvPr id="2050" name="Picture 2" descr="C:\Users\Smcity\Desktop\091dbbec3f5de8381fd495ccc233b0d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3677" y="1844824"/>
            <a:ext cx="6644507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4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Мишка </a:t>
            </a:r>
            <a:r>
              <a:rPr lang="ru-RU" sz="2000" dirty="0">
                <a:solidFill>
                  <a:srgbClr val="002060"/>
                </a:solidFill>
              </a:rPr>
              <a:t>лапою мохнатой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Не спеша малину рвёт.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Ходит, ищет косолапый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Сладкий и душистый мёд</a:t>
            </a:r>
          </a:p>
        </p:txBody>
      </p:sp>
      <p:pic>
        <p:nvPicPr>
          <p:cNvPr id="1026" name="Picture 2" descr="C:\Users\Smcity\Desktop\Forest_Wild_Grizzly_Bea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663" y="1412776"/>
            <a:ext cx="7042623" cy="527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25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У </a:t>
            </a:r>
            <a:r>
              <a:rPr lang="ru-RU" sz="2000" b="1" dirty="0"/>
              <a:t>лисицы</a:t>
            </a:r>
            <a:r>
              <a:rPr lang="ru-RU" sz="2000" dirty="0"/>
              <a:t> не напрасно</a:t>
            </a:r>
            <a:br>
              <a:rPr lang="ru-RU" sz="2000" dirty="0"/>
            </a:br>
            <a:r>
              <a:rPr lang="ru-RU" sz="2000" dirty="0"/>
              <a:t>Белый кончик на хвосте.</a:t>
            </a:r>
            <a:br>
              <a:rPr lang="ru-RU" sz="2000" dirty="0"/>
            </a:br>
            <a:r>
              <a:rPr lang="ru-RU" sz="2000" dirty="0"/>
              <a:t>Этот кончик виден ясно</a:t>
            </a:r>
            <a:br>
              <a:rPr lang="ru-RU" sz="2000" dirty="0"/>
            </a:br>
            <a:r>
              <a:rPr lang="ru-RU" sz="2000" dirty="0"/>
              <a:t>В самой темной темноте.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2050" name="Picture 2" descr="C:\Users\Smcity\Desktop\79796547_3240047_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7611" y="1474242"/>
            <a:ext cx="6830813" cy="512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7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Он коричневого цвета,</a:t>
            </a:r>
            <a:br>
              <a:rPr lang="ru-RU" sz="2000" dirty="0"/>
            </a:br>
            <a:r>
              <a:rPr lang="ru-RU" sz="2000" dirty="0"/>
              <a:t>В шубку теплую одетый,</a:t>
            </a:r>
            <a:br>
              <a:rPr lang="ru-RU" sz="2000" dirty="0"/>
            </a:br>
            <a:r>
              <a:rPr lang="ru-RU" sz="2000" dirty="0"/>
              <a:t>И во сне и наяву,</a:t>
            </a:r>
            <a:br>
              <a:rPr lang="ru-RU" sz="2000" dirty="0"/>
            </a:br>
            <a:r>
              <a:rPr lang="ru-RU" sz="2000" dirty="0"/>
              <a:t>Все жует свою траву.</a:t>
            </a:r>
          </a:p>
        </p:txBody>
      </p:sp>
      <p:pic>
        <p:nvPicPr>
          <p:cNvPr id="3075" name="Picture 3" descr="C:\Users\Smcity\Desktop\9b34d1f8f9ba —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628800"/>
            <a:ext cx="6751091" cy="506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3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Он живет в лесу густом,</a:t>
            </a:r>
            <a:br>
              <a:rPr lang="ru-RU" sz="2000" dirty="0"/>
            </a:br>
            <a:r>
              <a:rPr lang="ru-RU" sz="2000" dirty="0"/>
              <a:t>Схожий на собаку,</a:t>
            </a:r>
            <a:br>
              <a:rPr lang="ru-RU" sz="2000" dirty="0"/>
            </a:br>
            <a:r>
              <a:rPr lang="ru-RU" sz="2000" dirty="0"/>
              <a:t>В серой шубке и  с хвостом,</a:t>
            </a:r>
            <a:br>
              <a:rPr lang="ru-RU" sz="2000" dirty="0"/>
            </a:br>
            <a:r>
              <a:rPr lang="ru-RU" sz="2000" dirty="0"/>
              <a:t>И большие лапы.</a:t>
            </a:r>
          </a:p>
        </p:txBody>
      </p:sp>
      <p:pic>
        <p:nvPicPr>
          <p:cNvPr id="4098" name="Picture 2" descr="C:\Users\Smcity\Desktop\animals_145-cro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1197" y="1404610"/>
            <a:ext cx="7119235" cy="533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94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В парке солнышко пригрело,</a:t>
            </a:r>
            <a:br>
              <a:rPr lang="ru-RU" sz="2000" dirty="0"/>
            </a:br>
            <a:r>
              <a:rPr lang="ru-RU" sz="2000" b="1" dirty="0"/>
              <a:t>Белка</a:t>
            </a:r>
            <a:r>
              <a:rPr lang="ru-RU" sz="2000" dirty="0"/>
              <a:t> на суку сидела.</a:t>
            </a:r>
            <a:br>
              <a:rPr lang="ru-RU" sz="2000" dirty="0"/>
            </a:br>
            <a:r>
              <a:rPr lang="ru-RU" sz="2000" dirty="0"/>
              <a:t>Мы её кормили с рук, -</a:t>
            </a:r>
            <a:br>
              <a:rPr lang="ru-RU" sz="2000" dirty="0"/>
            </a:br>
            <a:r>
              <a:rPr lang="ru-RU" sz="2000" dirty="0"/>
              <a:t>Белка наш пушистый друг!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5122" name="Picture 2" descr="C:\Users\Smcity\Desktop\get_im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7240" y="1340768"/>
            <a:ext cx="7185829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3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effectLst/>
              </a:rPr>
              <a:t>Ёжик</a:t>
            </a:r>
            <a:r>
              <a:rPr lang="ru-RU" sz="2000" dirty="0">
                <a:effectLst/>
              </a:rPr>
              <a:t> – серенький клубок.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effectLst/>
              </a:rPr>
              <a:t>Прибежал, не видно ног.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effectLst/>
              </a:rPr>
              <a:t>Убери иголочки,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effectLst/>
              </a:rPr>
              <a:t>Колкий, словно </a:t>
            </a:r>
            <a:r>
              <a:rPr lang="ru-RU" sz="2000" dirty="0" smtClean="0">
                <a:effectLst/>
              </a:rPr>
              <a:t>ёлочка.</a:t>
            </a:r>
            <a:endParaRPr lang="ru-RU" sz="2000" dirty="0"/>
          </a:p>
        </p:txBody>
      </p:sp>
      <p:pic>
        <p:nvPicPr>
          <p:cNvPr id="1026" name="Picture 2" descr="C:\Users\Smcity\Documents\09193a31a9b64767b5b3f6f351071af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79821"/>
            <a:ext cx="7632848" cy="521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190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29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               Кто живёт в лесу.</vt:lpstr>
      <vt:lpstr> Заяц – зверь в лесах не редкий, Только прячется под веткой. – Мы тебя, ушастый, видим. Выходи к нам, не обидим.</vt:lpstr>
      <vt:lpstr>Мишка лапою мохнатой Не спеша малину рвёт. Ходит, ищет косолапый Сладкий и душистый мёд</vt:lpstr>
      <vt:lpstr>У лисицы не напрасно Белый кончик на хвосте. Этот кончик виден ясно В самой темной темноте.  </vt:lpstr>
      <vt:lpstr>Он коричневого цвета, В шубку теплую одетый, И во сне и наяву, Все жует свою траву.</vt:lpstr>
      <vt:lpstr>Он живет в лесу густом, Схожий на собаку, В серой шубке и  с хвостом, И большие лапы.</vt:lpstr>
      <vt:lpstr>В парке солнышко пригрело, Белка на суку сидела. Мы её кормили с рук, - Белка наш пушистый друг! </vt:lpstr>
      <vt:lpstr>Ёжик – серенький клубок. Прибежал, не видно ног. Убери иголочки, Колкий, словно ёлочка.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№ 22 «Орлёнок» Гергерт Л. В.</dc:title>
  <dc:creator>Smcity</dc:creator>
  <cp:lastModifiedBy>Smcity</cp:lastModifiedBy>
  <cp:revision>8</cp:revision>
  <dcterms:created xsi:type="dcterms:W3CDTF">2014-10-07T15:35:03Z</dcterms:created>
  <dcterms:modified xsi:type="dcterms:W3CDTF">2014-10-09T15:14:43Z</dcterms:modified>
</cp:coreProperties>
</file>