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3" r:id="rId3"/>
    <p:sldId id="257" r:id="rId4"/>
    <p:sldId id="259" r:id="rId5"/>
    <p:sldId id="267" r:id="rId6"/>
    <p:sldId id="260" r:id="rId7"/>
    <p:sldId id="261" r:id="rId8"/>
    <p:sldId id="263" r:id="rId9"/>
    <p:sldId id="264" r:id="rId10"/>
    <p:sldId id="277" r:id="rId11"/>
    <p:sldId id="265" r:id="rId12"/>
    <p:sldId id="266" r:id="rId13"/>
    <p:sldId id="270" r:id="rId14"/>
    <p:sldId id="274" r:id="rId15"/>
    <p:sldId id="268" r:id="rId16"/>
    <p:sldId id="275" r:id="rId17"/>
    <p:sldId id="271" r:id="rId18"/>
    <p:sldId id="272" r:id="rId19"/>
    <p:sldId id="278" r:id="rId20"/>
    <p:sldId id="262" r:id="rId21"/>
    <p:sldId id="280" r:id="rId22"/>
    <p:sldId id="279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38" autoAdjust="0"/>
  </p:normalViewPr>
  <p:slideViewPr>
    <p:cSldViewPr>
      <p:cViewPr varScale="1"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37519-18A4-4893-8809-9605C48341E9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655C3-6CA2-44F1-97AB-472AC04EC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3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655C3-6CA2-44F1-97AB-472AC04EC1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8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72A5-54E1-4C02-9CD2-FAE3651AA0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D0B1-82FE-46BF-B56D-25F9C4F9BD8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72A5-54E1-4C02-9CD2-FAE3651AA0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D0B1-82FE-46BF-B56D-25F9C4F9B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72A5-54E1-4C02-9CD2-FAE3651AA0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D0B1-82FE-46BF-B56D-25F9C4F9B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72A5-54E1-4C02-9CD2-FAE3651AA0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D0B1-82FE-46BF-B56D-25F9C4F9BD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72A5-54E1-4C02-9CD2-FAE3651AA0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D0B1-82FE-46BF-B56D-25F9C4F9B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72A5-54E1-4C02-9CD2-FAE3651AA0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D0B1-82FE-46BF-B56D-25F9C4F9BD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72A5-54E1-4C02-9CD2-FAE3651AA0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D0B1-82FE-46BF-B56D-25F9C4F9BD8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72A5-54E1-4C02-9CD2-FAE3651AA0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D0B1-82FE-46BF-B56D-25F9C4F9B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72A5-54E1-4C02-9CD2-FAE3651AA0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D0B1-82FE-46BF-B56D-25F9C4F9B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72A5-54E1-4C02-9CD2-FAE3651AA0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D0B1-82FE-46BF-B56D-25F9C4F9BD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72A5-54E1-4C02-9CD2-FAE3651AA0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D0B1-82FE-46BF-B56D-25F9C4F9BD8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2272A5-54E1-4C02-9CD2-FAE3651AA070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41D0B1-82FE-46BF-B56D-25F9C4F9BD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12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676456" cy="915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 № 25 «Малыш»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035174"/>
            <a:ext cx="4572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«Путешествие по сказкам»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6424" y="3861048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Бранднер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Михайловна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0" y="5935243"/>
            <a:ext cx="4572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 Карпинск 2024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2.bp.blogspot.com/-jlDHUzFAf4o/Wust6TKldvI/AAAAAAAAIHs/sl8kqfIcUl0b3zSB-VczAMIHZvxo0gdewCLcBGAs/s1600/180739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18"/>
            <a:ext cx="9143999" cy="695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pinimg.com/736x/80/14/64/80146409d2cbec8ef02274597ed69b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3989"/>
            <a:ext cx="7010400" cy="495300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e89/000872f8-693e46a9/hello_html_71c3fb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81" y="332817"/>
            <a:ext cx="2581510" cy="356872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oc4web.ru/uploads/files/94/95646/hello_html_m378df0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9860"/>
            <a:ext cx="2285612" cy="298958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dom-knig.com/page_images/17/181c8fe385841aadf3ffa386acb69e7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09" y="89859"/>
            <a:ext cx="2533387" cy="250722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s04.infourok.ru/uploads/ex/0faa/00198b19-c2f8dbf1/2/hello_html_m4e70e06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53" y="3184442"/>
            <a:ext cx="2111097" cy="283684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ds05.infourok.ru/uploads/ex/083c/0005385b-0a9200de/img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6608" r="22451" b="11782"/>
          <a:stretch/>
        </p:blipFill>
        <p:spPr bwMode="auto">
          <a:xfrm>
            <a:off x="3481651" y="4414531"/>
            <a:ext cx="2204028" cy="225482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kco-nn.ru/image/catalog/detskie-sady/dekoractii-dlya-ytrennikov/teatralnye-dekoractii-napolnye/dekorativnye-ehlementy-dlya-oformleniya-interera/skazka-teremok/1801005-dekorativnyy-element-volk/upload/46661d68f24297608adf62984a4ea629d1130a7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3" r="7860" b="15365"/>
          <a:stretch/>
        </p:blipFill>
        <p:spPr bwMode="auto">
          <a:xfrm flipH="1">
            <a:off x="0" y="3276136"/>
            <a:ext cx="2409230" cy="296117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oc4web.ru/uploads/files/94/95646/hello_html_m378df0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47" y="692695"/>
            <a:ext cx="2055856" cy="268905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s04.infourok.ru/uploads/ex/1331/0004e1a8-ce72002b/hello_html_2e391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95" y="3618701"/>
            <a:ext cx="2233385" cy="223338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zagadki.info/pic/zag/all/5888a22ad447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r="13287"/>
          <a:stretch/>
        </p:blipFill>
        <p:spPr bwMode="auto">
          <a:xfrm>
            <a:off x="392088" y="3573016"/>
            <a:ext cx="2743200" cy="226045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01.ru/files/users/images/91/0a/910a6e5d0c52bffed28acd0e9a95779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2"/>
          <a:stretch/>
        </p:blipFill>
        <p:spPr bwMode="auto">
          <a:xfrm>
            <a:off x="6156176" y="3600084"/>
            <a:ext cx="2548077" cy="225200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2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humbs.gfycat.com/DeadPleasedBoilweevil-mobi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2" t="12806" r="4499" b="8034"/>
          <a:stretch/>
        </p:blipFill>
        <p:spPr bwMode="auto">
          <a:xfrm>
            <a:off x="6455759" y="3099894"/>
            <a:ext cx="2523293" cy="264345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pdb/939428/ed21f9b0-69b5-4f3f-b8f1-3ddeafa5b1fb/s1200?webp=fal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4106" r="12023"/>
          <a:stretch/>
        </p:blipFill>
        <p:spPr bwMode="auto">
          <a:xfrm rot="5400000">
            <a:off x="3432290" y="-353518"/>
            <a:ext cx="2035785" cy="345638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pinimg.com/736x/6c/ab/5d/6cab5d57476a0028cc51e325c42a9ef8--fairy-ta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5" y="3228282"/>
            <a:ext cx="3088780" cy="254425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xcdecor.ru/i/imgs/cv6.litres.ru/pub/c/cover/48965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80" y="3099894"/>
            <a:ext cx="2761094" cy="275802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0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iramida-ds.ru/wa-data/public/shop/products/31/40/4031/images/2389/2389.750x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2582" r="3247" b="3191"/>
          <a:stretch/>
        </p:blipFill>
        <p:spPr bwMode="auto">
          <a:xfrm>
            <a:off x="2987824" y="548680"/>
            <a:ext cx="3024336" cy="214812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ages.md.prom.st/8301331_w640_h640_medved-nastennaya-dekoratsi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t="14069" r="2155" b="2658"/>
          <a:stretch/>
        </p:blipFill>
        <p:spPr bwMode="auto">
          <a:xfrm>
            <a:off x="683568" y="3284984"/>
            <a:ext cx="2520280" cy="293754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for-teacher.ru/edu/data/img/pic-023bbks4aq-0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1978" r="14238"/>
          <a:stretch/>
        </p:blipFill>
        <p:spPr bwMode="auto">
          <a:xfrm>
            <a:off x="6860328" y="3162308"/>
            <a:ext cx="2016224" cy="294300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ds05.infourok.ru/uploads/ex/083c/0005385b-0a9200de/img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6608" r="22451" b="11782"/>
          <a:stretch/>
        </p:blipFill>
        <p:spPr bwMode="auto">
          <a:xfrm>
            <a:off x="3705690" y="3401090"/>
            <a:ext cx="2644376" cy="270532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91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kco-nn.ru/image/catalog/detskie-sady/dekoractii-dlya-ytrennikov/teatralnye-dekoractii-napolnye/dekorativnye-ehlementy-dlya-oformleniya-interera/skazka-teremok/1801005-dekorativnyy-element-volk/upload/46661d68f24297608adf62984a4ea629d1130a7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3" r="7860" b="15365"/>
          <a:stretch/>
        </p:blipFill>
        <p:spPr bwMode="auto">
          <a:xfrm flipH="1">
            <a:off x="3322497" y="728349"/>
            <a:ext cx="1872208" cy="230112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811" y="420572"/>
            <a:ext cx="7683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pbnewyear.ru/upload/csv/img/%D0%90%D0%9A%D0%94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980" y="4183469"/>
            <a:ext cx="2712398" cy="196920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pinimg.com/736x/90/66/9d/90669da865a2cc622b71ef7126055d6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t="12402" r="14459" b="12745"/>
          <a:stretch/>
        </p:blipFill>
        <p:spPr bwMode="auto">
          <a:xfrm>
            <a:off x="3150970" y="3811871"/>
            <a:ext cx="2583060" cy="261803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34030" y="6114022"/>
            <a:ext cx="315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i.pinimg.com/736x/80/14/64/80146409d2cbec8ef02274597ed69b5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9" r="9396" b="2665"/>
          <a:stretch/>
        </p:blipFill>
        <p:spPr bwMode="auto">
          <a:xfrm>
            <a:off x="5986202" y="3811870"/>
            <a:ext cx="3047943" cy="265538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08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2.bp.blogspot.com/-jlDHUzFAf4o/Wust6TKldvI/AAAAAAAAIHs/sl8kqfIcUl0b3zSB-VczAMIHZvxo0gdewCLcBGAs/s1600/180739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18"/>
            <a:ext cx="9143999" cy="695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pinimg.com/736x/80/14/64/80146409d2cbec8ef02274597ed69b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764704"/>
            <a:ext cx="7010400" cy="495300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2.bp.blogspot.com/-jlDHUzFAf4o/Wust6TKldvI/AAAAAAAAIHs/sl8kqfIcUl0b3zSB-VczAMIHZvxo0gdewCLcBGAs/s1600/180739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18"/>
            <a:ext cx="9143999" cy="695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.ytimg.com/vi/M94Irs-t7uI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2332" r="44901"/>
          <a:stretch/>
        </p:blipFill>
        <p:spPr bwMode="auto">
          <a:xfrm>
            <a:off x="1774548" y="354720"/>
            <a:ext cx="5677772" cy="6141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5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www.sunhome.ru/i/wallpapers/115/domik-fei.960x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90850" cy="591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32" y="620688"/>
            <a:ext cx="4153692" cy="553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2.bp.blogspot.com/-jlDHUzFAf4o/Wust6TKldvI/AAAAAAAAIHs/sl8kqfIcUl0b3zSB-VczAMIHZvxo0gdewCLcBGAs/s1600/180739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18"/>
            <a:ext cx="9143999" cy="695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.pinimg.com/736x/80/14/64/80146409d2cbec8ef02274597ed69b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3989"/>
            <a:ext cx="7010400" cy="495300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4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484784"/>
            <a:ext cx="784887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обобщить представления детей о сказках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Углубить знания детей о сказках; умение подбирать родственные слова и слова антонимы; развивать диалогическую и монологическую речь. Воспитывать интерес к слушанию сказок и устному народному творчеству.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45024"/>
            <a:ext cx="3923928" cy="220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3.bp.blogspot.com/-NYiQdSClIgs/VsnLt8thibI/AAAAAAAAAI8/lNlVwiR0tw4/s1600/stixi-detyam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9501"/>
            <a:ext cx="3865578" cy="3238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587569" y="1236690"/>
            <a:ext cx="1880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прыгает, как 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лягушка?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5514" y="3150316"/>
            <a:ext cx="2740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ныряет, как лягушка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7584" y="1241083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плавает, также как лягушка?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https://tovv.ru/images/models/mjach_chpo_imeni_vi_chapaeva_s31_125_sm-2901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5629" r="8304" b="7534"/>
          <a:stretch/>
        </p:blipFill>
        <p:spPr bwMode="auto">
          <a:xfrm flipV="1">
            <a:off x="92058" y="2129183"/>
            <a:ext cx="2657674" cy="242789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mamlet.ru/wp-content/uploads/2018/01/2017_72_RGB_138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9101"/>
            <a:ext cx="2765504" cy="276550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cdn5.vectorstock.com/i/1000x1000/83/84/boat-vector-97838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t="16799" r="1850" b="36941"/>
          <a:stretch/>
        </p:blipFill>
        <p:spPr bwMode="auto">
          <a:xfrm>
            <a:off x="6231495" y="2315454"/>
            <a:ext cx="2909421" cy="200499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6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2.bp.blogspot.com/-jlDHUzFAf4o/Wust6TKldvI/AAAAAAAAIHs/sl8kqfIcUl0b3zSB-VczAMIHZvxo0gdewCLcBGAs/s1600/180739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18"/>
            <a:ext cx="9143999" cy="695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.pinimg.com/736x/80/14/64/80146409d2cbec8ef02274597ed69b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3989"/>
            <a:ext cx="7010400" cy="495300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6840760" cy="508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488324" cy="49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72998"/>
            <a:ext cx="4565215" cy="3044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6672"/>
            <a:ext cx="4680012" cy="31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e5/26/81/e52681ebef780365fad37b0594f263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706677" cy="430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884876" cy="5256584"/>
          </a:xfrm>
          <a:prstGeom prst="rect">
            <a:avLst/>
          </a:prstGeom>
        </p:spPr>
      </p:pic>
      <p:pic>
        <p:nvPicPr>
          <p:cNvPr id="7174" name="Picture 6" descr="http://3.bp.blogspot.com/-psLtyMU0cac/VXskdZMYOiI/AAAAAAAAAH4/lmVJBYNLtQg/s1600/boat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13198" b="27855"/>
          <a:stretch/>
        </p:blipFill>
        <p:spPr bwMode="auto">
          <a:xfrm>
            <a:off x="5292080" y="4653136"/>
            <a:ext cx="1684050" cy="9322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1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0.05949 L -0.26372 0.0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087576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Сидит в корзинке девочка</a:t>
            </a:r>
          </a:p>
          <a:p>
            <a:pPr algn="ctr"/>
            <a:r>
              <a:rPr lang="ru-RU" dirty="0"/>
              <a:t>У мишки за спиной.</a:t>
            </a:r>
          </a:p>
          <a:p>
            <a:pPr algn="ctr"/>
            <a:r>
              <a:rPr lang="ru-RU" dirty="0"/>
              <a:t>Он сам того не ведая,</a:t>
            </a:r>
          </a:p>
          <a:p>
            <a:pPr algn="ctr"/>
            <a:r>
              <a:rPr lang="ru-RU" dirty="0"/>
              <a:t>Несёт её домой.</a:t>
            </a:r>
          </a:p>
          <a:p>
            <a:pPr algn="ctr"/>
            <a:r>
              <a:rPr lang="ru-RU" i="1" dirty="0"/>
              <a:t>(Маша и медведь)</a:t>
            </a:r>
            <a:endParaRPr lang="ru-RU" dirty="0"/>
          </a:p>
        </p:txBody>
      </p:sp>
      <p:pic>
        <p:nvPicPr>
          <p:cNvPr id="5126" name="Picture 6" descr="https://avatars.mds.yandex.net/get-pdb/812271/4bd4699c-f1ab-47d8-b99e-9bdfb66158d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80" y="476672"/>
            <a:ext cx="3001594" cy="281523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602" y="3789040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Чашки три и три постели,</a:t>
            </a:r>
          </a:p>
          <a:p>
            <a:r>
              <a:rPr lang="ru-RU" dirty="0" smtClean="0"/>
              <a:t>Стульев тоже три, смотри,</a:t>
            </a:r>
          </a:p>
          <a:p>
            <a:r>
              <a:rPr lang="ru-RU" dirty="0" smtClean="0"/>
              <a:t>И жильцов здесь, в самом деле</a:t>
            </a:r>
          </a:p>
          <a:p>
            <a:r>
              <a:rPr lang="ru-RU" dirty="0" smtClean="0"/>
              <a:t>Проживает ровно три.</a:t>
            </a:r>
          </a:p>
          <a:p>
            <a:r>
              <a:rPr lang="ru-RU" i="1" dirty="0" smtClean="0"/>
              <a:t>("Три медведя".)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Picture 4" descr="https://ds04.infourok.ru/uploads/ex/1062/000874d1-bd140499/img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1"/>
          <a:stretch/>
        </p:blipFill>
        <p:spPr bwMode="auto">
          <a:xfrm>
            <a:off x="4860032" y="3789040"/>
            <a:ext cx="2971542" cy="273630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s://i.ytimg.com/vi/NDRavxPMW1Y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65" y="548680"/>
            <a:ext cx="4192990" cy="259228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724253"/>
            <a:ext cx="28301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гости к бабушке пошла,</a:t>
            </a:r>
          </a:p>
          <a:p>
            <a:r>
              <a:rPr lang="ru-RU" dirty="0"/>
              <a:t>Пироги ей понесла.</a:t>
            </a:r>
          </a:p>
          <a:p>
            <a:r>
              <a:rPr lang="ru-RU" dirty="0"/>
              <a:t>Серый Волк за ней следил,</a:t>
            </a:r>
          </a:p>
          <a:p>
            <a:r>
              <a:rPr lang="ru-RU" dirty="0"/>
              <a:t>Обманул и проглотил.</a:t>
            </a:r>
          </a:p>
          <a:p>
            <a:r>
              <a:rPr lang="ru-RU" i="1" dirty="0"/>
              <a:t>(Красная шапочка)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8159" y="3823880"/>
            <a:ext cx="3575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Прибежала Мышка - норушка,</a:t>
            </a:r>
          </a:p>
          <a:p>
            <a:r>
              <a:rPr lang="ru-RU" dirty="0"/>
              <a:t>Зелёная Лягушка - квакушка</a:t>
            </a:r>
          </a:p>
          <a:p>
            <a:r>
              <a:rPr lang="ru-RU" dirty="0"/>
              <a:t>И прочая звериная компания.</a:t>
            </a:r>
          </a:p>
          <a:p>
            <a:r>
              <a:rPr lang="ru-RU" dirty="0"/>
              <a:t>Скажите мне хором название.</a:t>
            </a:r>
          </a:p>
          <a:p>
            <a:r>
              <a:rPr lang="ru-RU" i="1" dirty="0"/>
              <a:t>(Теремок)</a:t>
            </a:r>
            <a:endParaRPr lang="ru-RU" dirty="0"/>
          </a:p>
        </p:txBody>
      </p:sp>
      <p:pic>
        <p:nvPicPr>
          <p:cNvPr id="8202" name="Picture 10" descr="https://ds03.infourok.ru/uploads/ex/0120/00024b0f-505d3b92/img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7640" r="3304" b="13843"/>
          <a:stretch/>
        </p:blipFill>
        <p:spPr bwMode="auto">
          <a:xfrm>
            <a:off x="4355976" y="3520756"/>
            <a:ext cx="4229254" cy="257254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9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2.bp.blogspot.com/-jlDHUzFAf4o/Wust6TKldvI/AAAAAAAAIHs/sl8kqfIcUl0b3zSB-VczAMIHZvxo0gdewCLcBGAs/s1600/180739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18"/>
            <a:ext cx="9143999" cy="695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736x/80/14/64/80146409d2cbec8ef02274597ed69b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548680"/>
            <a:ext cx="7010400" cy="495300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5fan.ru/files/11/5fan_ru_59860_5785335201392ba574ef6d2c93c2d93d.html_files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44" y="0"/>
            <a:ext cx="2090291" cy="244107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g-fotki.yandex.ru/get/4123/27302857.cc2/0_c4225_b4d740e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55" y="2186973"/>
            <a:ext cx="3167806" cy="232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tatic3.depositphotos.com/1007549/232/i/950/depositphotos_2324705-stock-photo-golden-eg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9" y="33112"/>
            <a:ext cx="1797687" cy="2123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thumbs.dreamstime.com/z/skeleton-key-380988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12329" r="3373" b="21769"/>
          <a:stretch/>
        </p:blipFill>
        <p:spPr bwMode="auto">
          <a:xfrm flipV="1">
            <a:off x="2777546" y="290451"/>
            <a:ext cx="3312368" cy="1608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img.gtl.com.ua/img/b/23000/2330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4" b="19381"/>
          <a:stretch/>
        </p:blipFill>
        <p:spPr bwMode="auto">
          <a:xfrm>
            <a:off x="2753481" y="2103771"/>
            <a:ext cx="3648174" cy="229029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podarkovmnogo.ru/thumb/475x475xCUT/upload/iblock/acd/acd9c4925372092ad422bc1bec8b4629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12512" r="4825" b="13614"/>
          <a:stretch/>
        </p:blipFill>
        <p:spPr bwMode="auto">
          <a:xfrm>
            <a:off x="26474" y="2186973"/>
            <a:ext cx="2592288" cy="220709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s://womoninred.ru/wp-content/uploads/2019/09/fullsize-1068x56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4" y="4565855"/>
            <a:ext cx="3476005" cy="209773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s://www.forsythwoman.com/wp-content/uploads/2014/04/124-Cinderellaeffec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" r="8098"/>
          <a:stretch/>
        </p:blipFill>
        <p:spPr bwMode="auto">
          <a:xfrm>
            <a:off x="4059996" y="4543700"/>
            <a:ext cx="2414421" cy="211752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pinimg.com/736x/80/14/64/80146409d2cbec8ef02274597ed69b5d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r="8858"/>
          <a:stretch/>
        </p:blipFill>
        <p:spPr bwMode="auto">
          <a:xfrm>
            <a:off x="6778164" y="4401157"/>
            <a:ext cx="2075133" cy="219138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4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1701</TotalTime>
  <Words>188</Words>
  <Application>Microsoft Office PowerPoint</Application>
  <PresentationFormat>Экран (4:3)</PresentationFormat>
  <Paragraphs>36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МАДОУ № 25</cp:lastModifiedBy>
  <cp:revision>80</cp:revision>
  <dcterms:created xsi:type="dcterms:W3CDTF">2019-09-21T20:54:11Z</dcterms:created>
  <dcterms:modified xsi:type="dcterms:W3CDTF">2024-05-23T07:59:50Z</dcterms:modified>
</cp:coreProperties>
</file>