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3" y="928670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/>
              <a:t>«Опасные предметы».</a:t>
            </a:r>
            <a:endParaRPr lang="ru-RU" sz="72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42976" y="642918"/>
            <a:ext cx="7143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Я пыхчу, пыхчу, пыхчу,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Больше греться не хочу.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Крышка громко зазвенела: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«Пейте чай, вода вскипела». (Чайник)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3" name="Рисунок 2" descr="Chaynik_Vindsor_43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571480"/>
            <a:ext cx="5214974" cy="521497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214414" y="714356"/>
            <a:ext cx="707236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Я под мышкой посижу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И что делать укажу: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Или разрешу гулять,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Или уложу в кровать. (Градусник)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3" name="Рисунок 2" descr="загруженное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4000496" y="500042"/>
            <a:ext cx="4338160" cy="5806986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428604"/>
            <a:ext cx="5143536" cy="6113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800" b="1" dirty="0" smtClean="0"/>
              <a:t>Золотая свечка</a:t>
            </a:r>
          </a:p>
          <a:p>
            <a:pPr algn="ctr" fontAlgn="base"/>
            <a:r>
              <a:rPr lang="ru-RU" sz="2800" b="1" dirty="0" smtClean="0"/>
              <a:t>Заперта в темнице,</a:t>
            </a:r>
          </a:p>
          <a:p>
            <a:pPr algn="ctr" fontAlgn="base"/>
            <a:r>
              <a:rPr lang="ru-RU" sz="2800" b="1" dirty="0" smtClean="0"/>
              <a:t>Желтая овечка</a:t>
            </a:r>
          </a:p>
          <a:p>
            <a:pPr algn="ctr" fontAlgn="base"/>
            <a:r>
              <a:rPr lang="ru-RU" sz="2800" b="1" dirty="0" smtClean="0"/>
              <a:t>Под стеклом стучится,</a:t>
            </a:r>
          </a:p>
          <a:p>
            <a:pPr algn="ctr" fontAlgn="base"/>
            <a:r>
              <a:rPr lang="ru-RU" sz="2800" b="1" dirty="0" smtClean="0"/>
              <a:t>Горница прозрачная</a:t>
            </a:r>
          </a:p>
          <a:p>
            <a:pPr algn="ctr" fontAlgn="base"/>
            <a:r>
              <a:rPr lang="ru-RU" sz="2800" b="1" dirty="0" smtClean="0"/>
              <a:t>На витом столбе,</a:t>
            </a:r>
          </a:p>
          <a:p>
            <a:pPr algn="ctr" fontAlgn="base"/>
            <a:r>
              <a:rPr lang="ru-RU" sz="2800" b="1" dirty="0" smtClean="0"/>
              <a:t>Там овечка скачет</a:t>
            </a:r>
          </a:p>
          <a:p>
            <a:pPr algn="ctr" fontAlgn="base"/>
            <a:r>
              <a:rPr lang="ru-RU" sz="2800" b="1" dirty="0" smtClean="0"/>
              <a:t>По своей избе,</a:t>
            </a:r>
          </a:p>
          <a:p>
            <a:pPr algn="ctr" fontAlgn="base"/>
            <a:r>
              <a:rPr lang="ru-RU" sz="2800" b="1" dirty="0" smtClean="0"/>
              <a:t>А на кнопочку нажмёшь –</a:t>
            </a:r>
          </a:p>
          <a:p>
            <a:pPr algn="ctr" fontAlgn="base"/>
            <a:r>
              <a:rPr lang="ru-RU" sz="2800" b="1" dirty="0" smtClean="0"/>
              <a:t>Механизм игры поймёшь:</a:t>
            </a:r>
          </a:p>
          <a:p>
            <a:pPr algn="ctr" fontAlgn="base"/>
            <a:r>
              <a:rPr lang="ru-RU" sz="2800" b="1" dirty="0" smtClean="0"/>
              <a:t>Вмиг потухнет свечка</a:t>
            </a:r>
          </a:p>
          <a:p>
            <a:pPr algn="ctr" fontAlgn="base"/>
            <a:r>
              <a:rPr lang="ru-RU" sz="2800" b="1" dirty="0" smtClean="0"/>
              <a:t>И уснёт овечка.</a:t>
            </a:r>
          </a:p>
          <a:p>
            <a:pPr algn="ctr" fontAlgn="base"/>
            <a:r>
              <a:rPr lang="ru-RU" sz="2800" b="1" dirty="0" smtClean="0"/>
              <a:t> (Настольная лампа)</a:t>
            </a:r>
          </a:p>
          <a:p>
            <a:pPr algn="ctr"/>
            <a:endParaRPr lang="ru-RU" dirty="0"/>
          </a:p>
        </p:txBody>
      </p:sp>
      <p:pic>
        <p:nvPicPr>
          <p:cNvPr id="3" name="Рисунок 2" descr="iconad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428604"/>
            <a:ext cx="3707144" cy="595791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428604"/>
            <a:ext cx="6786610" cy="482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000" b="1" dirty="0" smtClean="0"/>
              <a:t>Четыре синих солнца</a:t>
            </a:r>
          </a:p>
          <a:p>
            <a:pPr algn="ctr" fontAlgn="base"/>
            <a:r>
              <a:rPr lang="ru-RU" sz="4000" b="1" dirty="0" smtClean="0"/>
              <a:t>У бабушки на кухне,</a:t>
            </a:r>
          </a:p>
          <a:p>
            <a:pPr algn="ctr" fontAlgn="base"/>
            <a:r>
              <a:rPr lang="ru-RU" sz="4000" b="1" dirty="0" smtClean="0"/>
              <a:t>Четыре синих солнца</a:t>
            </a:r>
          </a:p>
          <a:p>
            <a:pPr algn="ctr" fontAlgn="base"/>
            <a:r>
              <a:rPr lang="ru-RU" sz="4000" b="1" dirty="0" smtClean="0"/>
              <a:t>Горели и потухли.</a:t>
            </a:r>
          </a:p>
          <a:p>
            <a:pPr algn="ctr" fontAlgn="base"/>
            <a:r>
              <a:rPr lang="ru-RU" sz="4000" b="1" dirty="0" smtClean="0"/>
              <a:t>Поспели щи, шипят блины.</a:t>
            </a:r>
          </a:p>
          <a:p>
            <a:pPr algn="ctr" fontAlgn="base"/>
            <a:r>
              <a:rPr lang="ru-RU" sz="4000" b="1" dirty="0" smtClean="0"/>
              <a:t>До завтра солнца не нужны.</a:t>
            </a:r>
          </a:p>
          <a:p>
            <a:pPr algn="ctr" fontAlgn="base"/>
            <a:r>
              <a:rPr lang="ru-RU" sz="4000" b="1" dirty="0" smtClean="0"/>
              <a:t>(Газовая плита)</a:t>
            </a:r>
          </a:p>
          <a:p>
            <a:pPr algn="ctr"/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428604"/>
            <a:ext cx="4371980" cy="596593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714356"/>
            <a:ext cx="628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000" b="1" dirty="0" smtClean="0"/>
              <a:t>Угадай, кто ветром дует</a:t>
            </a:r>
          </a:p>
          <a:p>
            <a:pPr algn="ctr" fontAlgn="base"/>
            <a:r>
              <a:rPr lang="ru-RU" sz="4000" b="1" dirty="0" smtClean="0"/>
              <a:t>И над головой колдует?</a:t>
            </a:r>
          </a:p>
          <a:p>
            <a:pPr algn="ctr" fontAlgn="base"/>
            <a:r>
              <a:rPr lang="ru-RU" sz="4000" b="1" dirty="0" smtClean="0"/>
              <a:t>Смыв с волос густую пену,</a:t>
            </a:r>
          </a:p>
          <a:p>
            <a:pPr algn="ctr" fontAlgn="base"/>
            <a:r>
              <a:rPr lang="ru-RU" sz="4000" b="1" dirty="0" smtClean="0"/>
              <a:t>Сушат их все люди … </a:t>
            </a:r>
          </a:p>
          <a:p>
            <a:pPr algn="ctr" fontAlgn="base"/>
            <a:r>
              <a:rPr lang="ru-RU" sz="4000" b="1" dirty="0" smtClean="0"/>
              <a:t>(Фен)</a:t>
            </a:r>
          </a:p>
          <a:p>
            <a:endParaRPr lang="ru-RU" sz="4000" b="1" dirty="0"/>
          </a:p>
        </p:txBody>
      </p:sp>
      <p:pic>
        <p:nvPicPr>
          <p:cNvPr id="3" name="Рисунок 2" descr="загруженное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500042"/>
            <a:ext cx="5367368" cy="52491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71480"/>
            <a:ext cx="685804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000" b="1" dirty="0" smtClean="0"/>
              <a:t>Ходит-бродит по коврам,</a:t>
            </a:r>
          </a:p>
          <a:p>
            <a:pPr algn="ctr" fontAlgn="base"/>
            <a:r>
              <a:rPr lang="ru-RU" sz="4000" b="1" dirty="0" smtClean="0"/>
              <a:t>Водит носом по углам.</a:t>
            </a:r>
          </a:p>
          <a:p>
            <a:pPr algn="ctr" fontAlgn="base"/>
            <a:r>
              <a:rPr lang="ru-RU" sz="4000" b="1" dirty="0" smtClean="0"/>
              <a:t>Где прошел – там пыли нет,</a:t>
            </a:r>
          </a:p>
          <a:p>
            <a:pPr algn="ctr" fontAlgn="base"/>
            <a:r>
              <a:rPr lang="ru-RU" sz="4000" b="1" dirty="0" smtClean="0"/>
              <a:t>Пыль и сор – его обед.</a:t>
            </a:r>
          </a:p>
          <a:p>
            <a:pPr algn="ctr" fontAlgn="base"/>
            <a:r>
              <a:rPr lang="ru-RU" sz="4000" b="1" dirty="0" smtClean="0"/>
              <a:t>(Пылесос) </a:t>
            </a:r>
          </a:p>
          <a:p>
            <a:endParaRPr lang="ru-RU" dirty="0"/>
          </a:p>
        </p:txBody>
      </p:sp>
      <p:pic>
        <p:nvPicPr>
          <p:cNvPr id="3" name="Рисунок 2" descr="загруженное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86" y="428604"/>
            <a:ext cx="5286412" cy="52864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571480"/>
            <a:ext cx="614366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000" b="1" dirty="0" smtClean="0"/>
              <a:t>Ей набили мясом рот,</a:t>
            </a:r>
          </a:p>
          <a:p>
            <a:pPr algn="ctr" fontAlgn="base"/>
            <a:r>
              <a:rPr lang="ru-RU" sz="4000" b="1" dirty="0" smtClean="0"/>
              <a:t>И она его жует,</a:t>
            </a:r>
          </a:p>
          <a:p>
            <a:pPr algn="ctr" fontAlgn="base"/>
            <a:r>
              <a:rPr lang="ru-RU" sz="4000" b="1" dirty="0" smtClean="0"/>
              <a:t>Жует, жует и не глотает –</a:t>
            </a:r>
          </a:p>
          <a:p>
            <a:pPr algn="ctr" fontAlgn="base"/>
            <a:r>
              <a:rPr lang="ru-RU" sz="4000" b="1" dirty="0" smtClean="0"/>
              <a:t>В тарелку отправляет. (Мясорубка)</a:t>
            </a:r>
          </a:p>
          <a:p>
            <a:endParaRPr lang="ru-RU" b="1" dirty="0"/>
          </a:p>
        </p:txBody>
      </p:sp>
      <p:pic>
        <p:nvPicPr>
          <p:cNvPr id="3" name="Рисунок 2" descr="загруженное (10)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tretch>
            <a:fillRect/>
          </a:stretch>
        </p:blipFill>
        <p:spPr>
          <a:xfrm>
            <a:off x="3357554" y="428604"/>
            <a:ext cx="5357850" cy="53578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3116"/>
            <a:ext cx="84047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Спасибо за внимание!!!</a:t>
            </a:r>
            <a:endParaRPr lang="ru-RU" sz="6000" b="1" dirty="0"/>
          </a:p>
        </p:txBody>
      </p:sp>
    </p:spTree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1500174"/>
            <a:ext cx="771530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Где упрется хвостом,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Станет дырка потом. 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(Шило)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4" name="Рисунок 3" descr="bee-shi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861048"/>
            <a:ext cx="3576353" cy="212701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00042"/>
            <a:ext cx="764386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000" b="1" dirty="0" smtClean="0"/>
              <a:t>Две стройные сестрицы</a:t>
            </a:r>
          </a:p>
          <a:p>
            <a:pPr algn="ctr" fontAlgn="base"/>
            <a:r>
              <a:rPr lang="ru-RU" sz="4000" b="1" dirty="0" smtClean="0"/>
              <a:t>В руках у мастерицы.</a:t>
            </a:r>
          </a:p>
          <a:p>
            <a:pPr algn="ctr" fontAlgn="base"/>
            <a:r>
              <a:rPr lang="ru-RU" sz="4000" b="1" dirty="0" smtClean="0"/>
              <a:t>Весь день ныряли в петельки …</a:t>
            </a:r>
          </a:p>
          <a:p>
            <a:pPr algn="ctr" fontAlgn="base"/>
            <a:r>
              <a:rPr lang="ru-RU" sz="4000" b="1" dirty="0" smtClean="0"/>
              <a:t>И вот он — шарф для Петеньки.  </a:t>
            </a:r>
          </a:p>
          <a:p>
            <a:pPr algn="ctr" fontAlgn="base"/>
            <a:r>
              <a:rPr lang="ru-RU" sz="4000" b="1" dirty="0" smtClean="0"/>
              <a:t>(Спицы)</a:t>
            </a:r>
          </a:p>
          <a:p>
            <a:endParaRPr lang="ru-RU" dirty="0"/>
          </a:p>
        </p:txBody>
      </p:sp>
      <p:pic>
        <p:nvPicPr>
          <p:cNvPr id="3" name="Рисунок 2" descr="загруженное.jpg"/>
          <p:cNvPicPr>
            <a:picLocks noChangeAspect="1"/>
          </p:cNvPicPr>
          <p:nvPr/>
        </p:nvPicPr>
        <p:blipFill>
          <a:blip r:embed="rId2" cstate="print"/>
          <a:srcRect l="4819" r="8434"/>
          <a:stretch>
            <a:fillRect/>
          </a:stretch>
        </p:blipFill>
        <p:spPr>
          <a:xfrm>
            <a:off x="3071802" y="485218"/>
            <a:ext cx="5572164" cy="4836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500042"/>
            <a:ext cx="60007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200" b="1" dirty="0" smtClean="0"/>
              <a:t>У нее одна нога,</a:t>
            </a:r>
          </a:p>
          <a:p>
            <a:pPr algn="ctr" fontAlgn="base"/>
            <a:r>
              <a:rPr lang="ru-RU" sz="3200" b="1" dirty="0" smtClean="0"/>
              <a:t>А на голове - рога:</a:t>
            </a:r>
          </a:p>
          <a:p>
            <a:pPr algn="ctr" fontAlgn="base"/>
            <a:r>
              <a:rPr lang="ru-RU" sz="3200" b="1" dirty="0" smtClean="0"/>
              <a:t>Страшный у зверюги вид,</a:t>
            </a:r>
          </a:p>
          <a:p>
            <a:pPr algn="ctr" fontAlgn="base"/>
            <a:r>
              <a:rPr lang="ru-RU" sz="3200" b="1" dirty="0" smtClean="0"/>
              <a:t>Притаилась и блестит…</a:t>
            </a:r>
          </a:p>
          <a:p>
            <a:pPr algn="ctr" fontAlgn="base"/>
            <a:r>
              <a:rPr lang="ru-RU" sz="3200" b="1" dirty="0" smtClean="0"/>
              <a:t>Ну, а я совсем не трус,</a:t>
            </a:r>
          </a:p>
          <a:p>
            <a:pPr algn="ctr" fontAlgn="base"/>
            <a:r>
              <a:rPr lang="ru-RU" sz="3200" b="1" dirty="0" smtClean="0"/>
              <a:t>Взглядом я в нее вопьюсь,</a:t>
            </a:r>
          </a:p>
          <a:p>
            <a:pPr algn="ctr" fontAlgn="base"/>
            <a:r>
              <a:rPr lang="ru-RU" sz="3200" b="1" dirty="0" smtClean="0"/>
              <a:t>И схвачу ее за ногу.</a:t>
            </a:r>
          </a:p>
          <a:p>
            <a:pPr algn="ctr" fontAlgn="base"/>
            <a:r>
              <a:rPr lang="ru-RU" sz="3200" b="1" dirty="0" smtClean="0"/>
              <a:t>«Есть хочу!» - скажу ей строго:</a:t>
            </a:r>
          </a:p>
          <a:p>
            <a:pPr algn="ctr" fontAlgn="base"/>
            <a:r>
              <a:rPr lang="ru-RU" sz="3200" b="1" dirty="0" smtClean="0"/>
              <a:t>Вмиг котлету принесет</a:t>
            </a:r>
          </a:p>
          <a:p>
            <a:pPr algn="ctr" fontAlgn="base"/>
            <a:r>
              <a:rPr lang="ru-RU" sz="3200" b="1" dirty="0" smtClean="0"/>
              <a:t>И засунет прямо в рот. </a:t>
            </a:r>
          </a:p>
          <a:p>
            <a:pPr algn="ctr" fontAlgn="base"/>
            <a:r>
              <a:rPr lang="ru-RU" sz="3200" b="1" dirty="0" smtClean="0"/>
              <a:t>(Вилка)</a:t>
            </a:r>
          </a:p>
          <a:p>
            <a:pPr algn="ctr"/>
            <a:endParaRPr lang="ru-RU" sz="3200" b="1" dirty="0"/>
          </a:p>
        </p:txBody>
      </p:sp>
      <p:pic>
        <p:nvPicPr>
          <p:cNvPr id="3" name="Рисунок 2" descr="4a240bd5d13a5f4be67785e9e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428604"/>
            <a:ext cx="5292422" cy="529242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928662" y="785794"/>
            <a:ext cx="7143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Это тесный-тесный дом.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Сто сестричек жмутся в нём.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И любая из сестёр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Может вспыхнуть, как костёр.                    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ea typeface="Times New Roman" pitchFamily="18" charset="0"/>
                <a:cs typeface="Arial" pitchFamily="34" charset="0"/>
              </a:rPr>
              <a:t>                           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(Спички)  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       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525253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загруженное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421854"/>
            <a:ext cx="6000792" cy="45107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500166" y="714356"/>
            <a:ext cx="692948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Хоть и ростом невелик,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 к почтению привык: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Перед ним дубы, и клены,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И березы бьют поклоны. 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                                       (Топор)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500042"/>
            <a:ext cx="5424257" cy="487496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42976" y="714356"/>
            <a:ext cx="685804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Тит на работу вышел,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Каждый услышал.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Сам он худ, голова с пуд,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Как ударит - крепко станет.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ea typeface="Times New Roman" pitchFamily="18" charset="0"/>
                <a:cs typeface="Arial" pitchFamily="34" charset="0"/>
              </a:rPr>
              <a:t>                               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(Молоток)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4" name="Рисунок 3" descr="загруженное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7716" y="428605"/>
            <a:ext cx="5262917" cy="52864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85786" y="642918"/>
            <a:ext cx="750099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Весь я сделан из железа,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У меня ни ног, ни рук.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Я по шляпу в доску влезу,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 по мне всё тук да тук.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(Гвоздь)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3" name="Рисунок 2" descr="загруженное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500042"/>
            <a:ext cx="4055821" cy="585599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85852" y="928670"/>
            <a:ext cx="614366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sz="4000" b="1" dirty="0" smtClean="0"/>
              <a:t>Голова огнем пылает,</a:t>
            </a:r>
          </a:p>
          <a:p>
            <a:pPr algn="ctr" fontAlgn="base"/>
            <a:r>
              <a:rPr lang="ru-RU" sz="4000" b="1" dirty="0" smtClean="0"/>
              <a:t>Тело тает и сгорает.</a:t>
            </a:r>
          </a:p>
          <a:p>
            <a:pPr algn="ctr" fontAlgn="base"/>
            <a:r>
              <a:rPr lang="ru-RU" sz="4000" b="1" dirty="0" smtClean="0"/>
              <a:t>Я полезной быть хочу:</a:t>
            </a:r>
          </a:p>
          <a:p>
            <a:pPr algn="ctr" fontAlgn="base"/>
            <a:r>
              <a:rPr lang="ru-RU" sz="4000" b="1" dirty="0" smtClean="0"/>
              <a:t>Лампы нет – я посвечу. (Свеча)</a:t>
            </a:r>
            <a:endParaRPr lang="ru-RU" sz="4000" b="1" dirty="0"/>
          </a:p>
        </p:txBody>
      </p:sp>
      <p:pic>
        <p:nvPicPr>
          <p:cNvPr id="3" name="Рисунок 2" descr="Свеча_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428604"/>
            <a:ext cx="4714900" cy="58293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424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Ваш VAIO</dc:creator>
  <cp:lastModifiedBy>Владелец</cp:lastModifiedBy>
  <cp:revision>16</cp:revision>
  <dcterms:created xsi:type="dcterms:W3CDTF">2014-09-10T06:06:45Z</dcterms:created>
  <dcterms:modified xsi:type="dcterms:W3CDTF">2014-11-28T13:44:01Z</dcterms:modified>
</cp:coreProperties>
</file>