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5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08AC-60D3-4672-AC4E-5C28E2AFB26C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64BA-0F98-4089-B974-FE52F40EC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445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08AC-60D3-4672-AC4E-5C28E2AFB26C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64BA-0F98-4089-B974-FE52F40EC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789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08AC-60D3-4672-AC4E-5C28E2AFB26C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64BA-0F98-4089-B974-FE52F40EC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830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08AC-60D3-4672-AC4E-5C28E2AFB26C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64BA-0F98-4089-B974-FE52F40EC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843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08AC-60D3-4672-AC4E-5C28E2AFB26C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64BA-0F98-4089-B974-FE52F40EC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71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08AC-60D3-4672-AC4E-5C28E2AFB26C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64BA-0F98-4089-B974-FE52F40EC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82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08AC-60D3-4672-AC4E-5C28E2AFB26C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64BA-0F98-4089-B974-FE52F40EC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587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08AC-60D3-4672-AC4E-5C28E2AFB26C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64BA-0F98-4089-B974-FE52F40EC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81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08AC-60D3-4672-AC4E-5C28E2AFB26C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64BA-0F98-4089-B974-FE52F40EC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772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08AC-60D3-4672-AC4E-5C28E2AFB26C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64BA-0F98-4089-B974-FE52F40EC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406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08AC-60D3-4672-AC4E-5C28E2AFB26C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64BA-0F98-4089-B974-FE52F40EC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80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108AC-60D3-4672-AC4E-5C28E2AFB26C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C64BA-0F98-4089-B974-FE52F40EC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25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29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936854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26473" y="2854036"/>
            <a:ext cx="11097491" cy="3491346"/>
          </a:xfrm>
        </p:spPr>
        <p:txBody>
          <a:bodyPr>
            <a:normAutofit fontScale="70000" lnSpcReduction="20000"/>
          </a:bodyPr>
          <a:lstStyle/>
          <a:p>
            <a:r>
              <a:rPr lang="ru-RU" sz="29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«Творчество без границ»</a:t>
            </a:r>
          </a:p>
          <a:p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</a:t>
            </a:r>
            <a:r>
              <a:rPr lang="ru-RU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: </a:t>
            </a:r>
            <a:r>
              <a:rPr lang="ru-RU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Бранднер</a:t>
            </a:r>
            <a:r>
              <a:rPr lang="ru-RU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 М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</a:t>
            </a:r>
          </a:p>
          <a:p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 Карпинск 2021</a:t>
            </a:r>
            <a:endParaRPr lang="ru-RU" sz="29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26473" y="401782"/>
            <a:ext cx="11277600" cy="484909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детский сад № 25 «Малыш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901" y="4699703"/>
            <a:ext cx="1417323" cy="194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9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29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936854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26473" y="2854036"/>
            <a:ext cx="11097491" cy="3491346"/>
          </a:xfrm>
        </p:spPr>
        <p:txBody>
          <a:bodyPr>
            <a:normAutofit/>
          </a:bodyPr>
          <a:lstStyle/>
          <a:p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26473" y="1510144"/>
            <a:ext cx="11277600" cy="1343891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  должны   жить   в   мире   красоты,    игры,   сказки, </a:t>
            </a:r>
            <a:br>
              <a:rPr lang="ru-RU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музыки, рисунка фантазии, творчества.</a:t>
            </a:r>
            <a:br>
              <a:rPr lang="ru-RU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br>
              <a:rPr lang="ru-RU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В. А. Сухомлинский</a:t>
            </a:r>
            <a:endParaRPr lang="ru-RU" sz="3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925" y="2854035"/>
            <a:ext cx="6304149" cy="354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1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29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936854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26473" y="969818"/>
            <a:ext cx="11097491" cy="56803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205344" y="1745674"/>
            <a:ext cx="10127673" cy="2660072"/>
          </a:xfrm>
        </p:spPr>
        <p:txBody>
          <a:bodyPr>
            <a:noAutofit/>
          </a:bodyPr>
          <a:lstStyle/>
          <a:p>
            <a:pPr algn="l"/>
            <a:r>
              <a:rPr lang="ru-RU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Творчество  является    одним  из   </a:t>
            </a:r>
            <a:r>
              <a:rPr lang="ru-RU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важнейших средств познания мира и развития знаний эстетического восприятия, так </a:t>
            </a:r>
            <a:r>
              <a:rPr lang="ru-RU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как   оно   связано   с  </a:t>
            </a:r>
            <a:r>
              <a:rPr lang="ru-RU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самостоятельной, практической и творческой деятельностью ребенка.</a:t>
            </a:r>
            <a:r>
              <a:rPr lang="ru-RU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br>
              <a:rPr lang="ru-RU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</a:t>
            </a:r>
            <a:endParaRPr lang="ru-RU" sz="3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098" y="3960505"/>
            <a:ext cx="4059382" cy="256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6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44</Words>
  <Application>Microsoft Office PowerPoint</Application>
  <PresentationFormat>Широкоэкранный</PresentationFormat>
  <Paragraphs>15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Муниципальное автономное дошкольное образовательное учреждение детский сад № 25 «Малыш»</vt:lpstr>
      <vt:lpstr>Дети   должны   жить   в   мире   красоты,    игры,   сказки,    музыки, рисунка фантазии, творчества.                                                                                                                      В. А. Сухомлинский</vt:lpstr>
      <vt:lpstr> Творчество  является    одним  из   важнейших средств познания мира и развития знаний эстетического восприятия, так   как   оно   связано   с  самостоятельной, практической и творческой деятельностью ребенка.                                                                                                          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60</cp:revision>
  <dcterms:created xsi:type="dcterms:W3CDTF">2021-02-15T02:28:46Z</dcterms:created>
  <dcterms:modified xsi:type="dcterms:W3CDTF">2021-04-08T09:50:15Z</dcterms:modified>
</cp:coreProperties>
</file>