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4" r:id="rId2"/>
    <p:sldId id="258" r:id="rId3"/>
    <p:sldId id="259" r:id="rId4"/>
    <p:sldId id="281" r:id="rId5"/>
    <p:sldId id="260" r:id="rId6"/>
    <p:sldId id="286" r:id="rId7"/>
    <p:sldId id="287" r:id="rId8"/>
    <p:sldId id="261" r:id="rId9"/>
    <p:sldId id="268" r:id="rId10"/>
    <p:sldId id="273" r:id="rId11"/>
    <p:sldId id="263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2C52-5D87-44DE-B72C-A483D4AD6178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C543A-EE40-4398-AEDF-1026E2EB1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Сравнение: у цыпленка клюв острый, а у утенка нос тупой. У цыпленка лапки тонкие, а у</a:t>
            </a:r>
            <a:r>
              <a:rPr lang="ru-RU" baseline="0" dirty="0" smtClean="0"/>
              <a:t> утенка лапки с перегородками и т.д. Словесная игра: носик утенка – утиный нос, лапки гусенка – гусиные лапки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543A-EE40-4398-AEDF-1026E2EB17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tile tx="254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8B74444-11C8-4FAD-8144-FEF840D07939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1D8D75-EFE9-46E2-A4B0-734B8BF737A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4" descr="http://img1.liveinternet.ru/images/attach/c/2/74/60/74060959_large_Flowerses__part_2___7_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200025"/>
            <a:ext cx="36576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6.jpeg"/><Relationship Id="rId21" Type="http://schemas.openxmlformats.org/officeDocument/2006/relationships/image" Target="../media/image73.png"/><Relationship Id="rId7" Type="http://schemas.openxmlformats.org/officeDocument/2006/relationships/image" Target="../media/image60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png"/><Relationship Id="rId2" Type="http://schemas.openxmlformats.org/officeDocument/2006/relationships/image" Target="../media/image55.pn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3.jpeg"/><Relationship Id="rId24" Type="http://schemas.openxmlformats.org/officeDocument/2006/relationships/image" Target="../media/image76.jpeg"/><Relationship Id="rId5" Type="http://schemas.openxmlformats.org/officeDocument/2006/relationships/image" Target="../media/image58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768752" cy="1143000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Кем был котенок  раньше?»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38164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5760640" cy="489654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 – котик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Кошка – кошечка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Котята - котятки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Котёнок – котёночек, котик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7" y="3789040"/>
            <a:ext cx="1920213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5013176"/>
            <a:ext cx="136436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1" y="980728"/>
            <a:ext cx="1413449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2348879"/>
            <a:ext cx="1293176" cy="1584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92211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и как изменится у котенка,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он вырастет?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36912"/>
            <a:ext cx="2212700" cy="189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268760"/>
            <a:ext cx="3025325" cy="236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005064"/>
            <a:ext cx="2983394" cy="228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260648"/>
          <a:ext cx="5400600" cy="532859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00200"/>
                <a:gridCol w="1800200"/>
                <a:gridCol w="1800200"/>
              </a:tblGrid>
              <a:tr h="1776198"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1776197"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1776197"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gradFill>
                          <a:gsLst>
                            <a:gs pos="10000">
                              <a:schemeClr val="accent1">
                                <a:tint val="83000"/>
                                <a:shade val="100000"/>
                                <a:satMod val="200000"/>
                              </a:schemeClr>
                            </a:gs>
                            <a:gs pos="75000">
                              <a:schemeClr val="accent1">
                                <a:tint val="100000"/>
                                <a:shade val="50000"/>
                                <a:satMod val="1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060848"/>
            <a:ext cx="165618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email"/>
          <a:srcRect b="-85"/>
          <a:stretch>
            <a:fillRect/>
          </a:stretch>
        </p:blipFill>
        <p:spPr bwMode="auto">
          <a:xfrm>
            <a:off x="3779912" y="2060848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861048"/>
            <a:ext cx="57606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4365104"/>
            <a:ext cx="57606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email"/>
          <a:srcRect r="-337"/>
          <a:stretch>
            <a:fillRect/>
          </a:stretch>
        </p:blipFill>
        <p:spPr bwMode="auto">
          <a:xfrm>
            <a:off x="899592" y="3789040"/>
            <a:ext cx="648072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941168"/>
            <a:ext cx="64807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365104"/>
            <a:ext cx="576064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2" y="4365104"/>
            <a:ext cx="576064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1342488" y="4930320"/>
            <a:ext cx="626376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4941168"/>
            <a:ext cx="504056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67744" y="4221088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79712" y="332656"/>
            <a:ext cx="1008112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5576" y="332656"/>
            <a:ext cx="86409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51520" y="1196752"/>
            <a:ext cx="100811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331640" y="1196752"/>
            <a:ext cx="936104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555776" y="1196752"/>
            <a:ext cx="936104" cy="77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779912" y="332656"/>
            <a:ext cx="835725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644008" y="332656"/>
            <a:ext cx="89604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779911" y="1196752"/>
            <a:ext cx="871297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flipH="1">
            <a:off x="4716016" y="1196752"/>
            <a:ext cx="864096" cy="91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779912" y="4005064"/>
            <a:ext cx="881283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644008" y="4005063"/>
            <a:ext cx="872824" cy="82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259967" y="4797152"/>
            <a:ext cx="888097" cy="66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979712" y="2060848"/>
            <a:ext cx="165618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Кем станет котёнок, когда вырастет?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" name="Содержимое 16" descr="C:\Мои документы\архив\картинки\картинки (Лена)\домашние животные\дом. животные и птицы\Изображение 510.jpg"/>
          <p:cNvPicPr>
            <a:picLocks noGrp="1"/>
          </p:cNvPicPr>
          <p:nvPr>
            <p:ph sz="half"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694595" y="1329742"/>
            <a:ext cx="2669505" cy="25475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19" name="Содержимое 18" descr="C:\Мои документы\архив\картинки\картинки (Лена)\домашние животные\дом. животные и птицы\Изображение 509.jpg"/>
          <p:cNvPicPr>
            <a:picLocks noGrp="1"/>
          </p:cNvPicPr>
          <p:nvPr>
            <p:ph sz="half" idx="2"/>
          </p:nvPr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483769" y="3933057"/>
            <a:ext cx="2952328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5805264"/>
            <a:ext cx="6336704" cy="792088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«Назови ласково» (лапа – лапка, хвост – хвостик, уши – ушки, нос – носик, шерсть – шёрстка, глаза – глазки, когти – коготки, зубы - зубки и т.д.)</a:t>
            </a:r>
          </a:p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836712"/>
            <a:ext cx="172819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149080"/>
            <a:ext cx="158417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r="-338"/>
          <a:stretch>
            <a:fillRect/>
          </a:stretch>
        </p:blipFill>
        <p:spPr bwMode="auto">
          <a:xfrm>
            <a:off x="4139952" y="908720"/>
            <a:ext cx="158417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1512168" cy="15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960" y="4005064"/>
            <a:ext cx="15121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420888"/>
            <a:ext cx="16561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836712"/>
            <a:ext cx="1584176" cy="141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2324971" y="4091853"/>
            <a:ext cx="1634487" cy="16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755576" y="260649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каких частей состоит котёнок?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5486400" cy="566738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«Чем питается котенок?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924944"/>
            <a:ext cx="1539412" cy="11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196752"/>
            <a:ext cx="1224136" cy="15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84784"/>
            <a:ext cx="3240360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5589240"/>
            <a:ext cx="1415819" cy="10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261402"/>
            <a:ext cx="1512168" cy="117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0947" y="6093296"/>
            <a:ext cx="5743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«Чем похожи и чем отличаются?»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852936"/>
            <a:ext cx="19442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04664"/>
            <a:ext cx="2212700" cy="189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692696"/>
            <a:ext cx="28083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3573016"/>
            <a:ext cx="2520280" cy="2273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1844824"/>
            <a:ext cx="4968552" cy="376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06090"/>
          </a:xfrm>
        </p:spPr>
        <p:txBody>
          <a:bodyPr/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где живёт?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9"/>
            <a:ext cx="122413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7" descr="595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068960"/>
            <a:ext cx="1152128" cy="1316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013176"/>
            <a:ext cx="1296144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11" descr="product2b.jpg"/>
          <p:cNvPicPr>
            <a:picLocks noChangeAspect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4067943" y="980728"/>
            <a:ext cx="1224137" cy="128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2857496"/>
            <a:ext cx="1296144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944" y="4869160"/>
            <a:ext cx="122413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95736" y="2996952"/>
            <a:ext cx="936103" cy="7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5877272"/>
            <a:ext cx="917686" cy="72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735" y="3861048"/>
            <a:ext cx="9987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95736" y="1052736"/>
            <a:ext cx="1008112" cy="8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95736" y="4869160"/>
            <a:ext cx="968895" cy="7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95736" y="2060848"/>
            <a:ext cx="945693" cy="77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94928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«Чья мама?»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5760640" cy="11521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Домашние животные и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их  детеныши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79512" y="4653136"/>
            <a:ext cx="208823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844800" cy="2315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2852936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980728"/>
            <a:ext cx="194421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2276872"/>
            <a:ext cx="3111096" cy="2337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128" y="4509120"/>
            <a:ext cx="302433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309634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869160"/>
            <a:ext cx="2376264" cy="1727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2564904"/>
            <a:ext cx="2232248" cy="1672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2276872"/>
            <a:ext cx="2933318" cy="225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365104"/>
            <a:ext cx="3096344" cy="218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332656"/>
            <a:ext cx="23855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566</TotalTime>
  <Words>152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</vt:lpstr>
      <vt:lpstr>Кем был котенок  раньше?»</vt:lpstr>
      <vt:lpstr>Кем станет котёнок, когда вырастет? </vt:lpstr>
      <vt:lpstr>Слайд 3</vt:lpstr>
      <vt:lpstr>«Чем питается котенок?</vt:lpstr>
      <vt:lpstr>Слайд 5</vt:lpstr>
      <vt:lpstr>Домашние животные</vt:lpstr>
      <vt:lpstr>Кто где живёт?</vt:lpstr>
      <vt:lpstr>Слайд 8</vt:lpstr>
      <vt:lpstr>Слайд 9</vt:lpstr>
      <vt:lpstr>«Назови ласково»</vt:lpstr>
      <vt:lpstr> Что и как изменится у котенка, когда он вырастет? 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Толкачёва</dc:creator>
  <cp:lastModifiedBy>1</cp:lastModifiedBy>
  <cp:revision>82</cp:revision>
  <dcterms:created xsi:type="dcterms:W3CDTF">2001-12-31T18:51:30Z</dcterms:created>
  <dcterms:modified xsi:type="dcterms:W3CDTF">2014-03-22T02:45:36Z</dcterms:modified>
</cp:coreProperties>
</file>